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2" r:id="rId2"/>
    <p:sldId id="280" r:id="rId3"/>
    <p:sldId id="259" r:id="rId4"/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30"/>
    <p:restoredTop sz="52077"/>
  </p:normalViewPr>
  <p:slideViewPr>
    <p:cSldViewPr snapToGrid="0" snapToObjects="1">
      <p:cViewPr varScale="1">
        <p:scale>
          <a:sx n="59" d="100"/>
          <a:sy n="59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9C6BA-4221-4624-A3ED-E6B25333D2CC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3BED18-5F16-4C55-90BF-5EA2E4DF286E}">
      <dgm:prSet/>
      <dgm:spPr/>
      <dgm:t>
        <a:bodyPr/>
        <a:lstStyle/>
        <a:p>
          <a:r>
            <a:rPr lang="en-US" dirty="0"/>
            <a:t>Today we will</a:t>
          </a:r>
        </a:p>
      </dgm:t>
    </dgm:pt>
    <dgm:pt modelId="{58B95A3F-BB80-4B14-92D5-243C860A0A12}" type="parTrans" cxnId="{00822925-5C1E-4BBD-9ADB-43A513498AF2}">
      <dgm:prSet/>
      <dgm:spPr/>
      <dgm:t>
        <a:bodyPr/>
        <a:lstStyle/>
        <a:p>
          <a:endParaRPr lang="en-US"/>
        </a:p>
      </dgm:t>
    </dgm:pt>
    <dgm:pt modelId="{6A2F832E-4FE7-4B35-AAC6-03ACD574D5CE}" type="sibTrans" cxnId="{00822925-5C1E-4BBD-9ADB-43A513498AF2}">
      <dgm:prSet/>
      <dgm:spPr/>
      <dgm:t>
        <a:bodyPr/>
        <a:lstStyle/>
        <a:p>
          <a:endParaRPr lang="en-US"/>
        </a:p>
      </dgm:t>
    </dgm:pt>
    <dgm:pt modelId="{C02EAFE3-4D12-4641-9AC4-7FA1AE943B6E}">
      <dgm:prSet/>
      <dgm:spPr/>
      <dgm:t>
        <a:bodyPr/>
        <a:lstStyle/>
        <a:p>
          <a:r>
            <a:rPr lang="en-US" dirty="0"/>
            <a:t>participate in a respectful learning space</a:t>
          </a:r>
        </a:p>
      </dgm:t>
    </dgm:pt>
    <dgm:pt modelId="{2739C25A-7AC4-4EA4-A007-74C6A5C24F85}" type="parTrans" cxnId="{E228BA83-0F09-4667-8811-E81894AF98FA}">
      <dgm:prSet/>
      <dgm:spPr/>
      <dgm:t>
        <a:bodyPr/>
        <a:lstStyle/>
        <a:p>
          <a:endParaRPr lang="en-US"/>
        </a:p>
      </dgm:t>
    </dgm:pt>
    <dgm:pt modelId="{87BD800B-B567-4009-9BAF-4D2B703EE629}" type="sibTrans" cxnId="{E228BA83-0F09-4667-8811-E81894AF98FA}">
      <dgm:prSet/>
      <dgm:spPr/>
      <dgm:t>
        <a:bodyPr/>
        <a:lstStyle/>
        <a:p>
          <a:endParaRPr lang="en-US"/>
        </a:p>
      </dgm:t>
    </dgm:pt>
    <dgm:pt modelId="{22F4A413-30DC-4A28-8BD3-A7CE1CB1E19C}">
      <dgm:prSet/>
      <dgm:spPr/>
      <dgm:t>
        <a:bodyPr/>
        <a:lstStyle/>
        <a:p>
          <a:r>
            <a:rPr lang="en-US" dirty="0"/>
            <a:t>respect confidentiality</a:t>
          </a:r>
        </a:p>
      </dgm:t>
    </dgm:pt>
    <dgm:pt modelId="{FDE306EF-B39A-4BEF-BB6E-4C6453874E41}" type="parTrans" cxnId="{A42FE7D4-6A51-47A6-A3AF-E4265CF51D8F}">
      <dgm:prSet/>
      <dgm:spPr/>
      <dgm:t>
        <a:bodyPr/>
        <a:lstStyle/>
        <a:p>
          <a:endParaRPr lang="en-US"/>
        </a:p>
      </dgm:t>
    </dgm:pt>
    <dgm:pt modelId="{CB41BF31-CC28-494B-BBAB-DBB960A66DDC}" type="sibTrans" cxnId="{A42FE7D4-6A51-47A6-A3AF-E4265CF51D8F}">
      <dgm:prSet/>
      <dgm:spPr/>
      <dgm:t>
        <a:bodyPr/>
        <a:lstStyle/>
        <a:p>
          <a:endParaRPr lang="en-US"/>
        </a:p>
      </dgm:t>
    </dgm:pt>
    <dgm:pt modelId="{268E5349-F859-4425-BB4B-BD086A8EC51E}">
      <dgm:prSet/>
      <dgm:spPr/>
      <dgm:t>
        <a:bodyPr/>
        <a:lstStyle/>
        <a:p>
          <a:r>
            <a:rPr lang="en-US" dirty="0"/>
            <a:t>allow uncomfortable conversation </a:t>
          </a:r>
        </a:p>
      </dgm:t>
    </dgm:pt>
    <dgm:pt modelId="{8AFBBB32-2F2C-4A08-9FD2-3AD676F9A90E}" type="parTrans" cxnId="{062E2771-A50D-4999-A388-FED4FB0B2B30}">
      <dgm:prSet/>
      <dgm:spPr/>
      <dgm:t>
        <a:bodyPr/>
        <a:lstStyle/>
        <a:p>
          <a:endParaRPr lang="en-US"/>
        </a:p>
      </dgm:t>
    </dgm:pt>
    <dgm:pt modelId="{7E07B216-7367-4195-83AE-E502E53FBBFD}" type="sibTrans" cxnId="{062E2771-A50D-4999-A388-FED4FB0B2B30}">
      <dgm:prSet/>
      <dgm:spPr/>
      <dgm:t>
        <a:bodyPr/>
        <a:lstStyle/>
        <a:p>
          <a:endParaRPr lang="en-US"/>
        </a:p>
      </dgm:t>
    </dgm:pt>
    <dgm:pt modelId="{E58F99E4-3B9D-4E35-A567-79BE6D70C63D}">
      <dgm:prSet/>
      <dgm:spPr/>
      <dgm:t>
        <a:bodyPr/>
        <a:lstStyle/>
        <a:p>
          <a:r>
            <a:rPr lang="en-US" dirty="0"/>
            <a:t>engage in compassionate discussion</a:t>
          </a:r>
        </a:p>
      </dgm:t>
    </dgm:pt>
    <dgm:pt modelId="{7E42F3E4-1336-4D1F-9C92-55DDABDB59ED}" type="parTrans" cxnId="{8C5CA0DE-F996-4705-8B5E-9A7EFB789A88}">
      <dgm:prSet/>
      <dgm:spPr/>
      <dgm:t>
        <a:bodyPr/>
        <a:lstStyle/>
        <a:p>
          <a:endParaRPr lang="en-US"/>
        </a:p>
      </dgm:t>
    </dgm:pt>
    <dgm:pt modelId="{2C50767D-9990-4444-BC25-D56C97D47CFF}" type="sibTrans" cxnId="{8C5CA0DE-F996-4705-8B5E-9A7EFB789A88}">
      <dgm:prSet/>
      <dgm:spPr/>
      <dgm:t>
        <a:bodyPr/>
        <a:lstStyle/>
        <a:p>
          <a:endParaRPr lang="en-US"/>
        </a:p>
      </dgm:t>
    </dgm:pt>
    <dgm:pt modelId="{7A608F22-32DB-C341-9669-DA4534056520}" type="pres">
      <dgm:prSet presAssocID="{3229C6BA-4221-4624-A3ED-E6B25333D2CC}" presName="linear" presStyleCnt="0">
        <dgm:presLayoutVars>
          <dgm:dir/>
          <dgm:animLvl val="lvl"/>
          <dgm:resizeHandles val="exact"/>
        </dgm:presLayoutVars>
      </dgm:prSet>
      <dgm:spPr/>
    </dgm:pt>
    <dgm:pt modelId="{34E1F6DD-5D02-204B-8CDD-C849B59BEC0E}" type="pres">
      <dgm:prSet presAssocID="{D53BED18-5F16-4C55-90BF-5EA2E4DF286E}" presName="parentLin" presStyleCnt="0"/>
      <dgm:spPr/>
    </dgm:pt>
    <dgm:pt modelId="{C27428D8-4843-594C-9E03-34528B5152CA}" type="pres">
      <dgm:prSet presAssocID="{D53BED18-5F16-4C55-90BF-5EA2E4DF286E}" presName="parentLeftMargin" presStyleLbl="node1" presStyleIdx="0" presStyleCnt="1"/>
      <dgm:spPr/>
    </dgm:pt>
    <dgm:pt modelId="{AE4E8B80-D310-F348-97CF-175400329F1C}" type="pres">
      <dgm:prSet presAssocID="{D53BED18-5F16-4C55-90BF-5EA2E4DF286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507FB5E-B1DA-DE4D-8C07-A7DEF5810DE3}" type="pres">
      <dgm:prSet presAssocID="{D53BED18-5F16-4C55-90BF-5EA2E4DF286E}" presName="negativeSpace" presStyleCnt="0"/>
      <dgm:spPr/>
    </dgm:pt>
    <dgm:pt modelId="{A42ABDEE-5473-E947-9C75-D3496118471F}" type="pres">
      <dgm:prSet presAssocID="{D53BED18-5F16-4C55-90BF-5EA2E4DF286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A21FE05-E412-6B45-B26C-6CEB8BAAC024}" type="presOf" srcId="{22F4A413-30DC-4A28-8BD3-A7CE1CB1E19C}" destId="{A42ABDEE-5473-E947-9C75-D3496118471F}" srcOrd="0" destOrd="1" presId="urn:microsoft.com/office/officeart/2005/8/layout/list1"/>
    <dgm:cxn modelId="{0783F818-703D-9E40-986A-987E90CF1F69}" type="presOf" srcId="{268E5349-F859-4425-BB4B-BD086A8EC51E}" destId="{A42ABDEE-5473-E947-9C75-D3496118471F}" srcOrd="0" destOrd="2" presId="urn:microsoft.com/office/officeart/2005/8/layout/list1"/>
    <dgm:cxn modelId="{00822925-5C1E-4BBD-9ADB-43A513498AF2}" srcId="{3229C6BA-4221-4624-A3ED-E6B25333D2CC}" destId="{D53BED18-5F16-4C55-90BF-5EA2E4DF286E}" srcOrd="0" destOrd="0" parTransId="{58B95A3F-BB80-4B14-92D5-243C860A0A12}" sibTransId="{6A2F832E-4FE7-4B35-AAC6-03ACD574D5CE}"/>
    <dgm:cxn modelId="{3D611A34-F631-FB43-8F7A-735942FC1ADE}" type="presOf" srcId="{D53BED18-5F16-4C55-90BF-5EA2E4DF286E}" destId="{C27428D8-4843-594C-9E03-34528B5152CA}" srcOrd="0" destOrd="0" presId="urn:microsoft.com/office/officeart/2005/8/layout/list1"/>
    <dgm:cxn modelId="{7BC13439-B9F4-3D4E-89A4-E8DBDD8584B6}" type="presOf" srcId="{C02EAFE3-4D12-4641-9AC4-7FA1AE943B6E}" destId="{A42ABDEE-5473-E947-9C75-D3496118471F}" srcOrd="0" destOrd="0" presId="urn:microsoft.com/office/officeart/2005/8/layout/list1"/>
    <dgm:cxn modelId="{062E2771-A50D-4999-A388-FED4FB0B2B30}" srcId="{D53BED18-5F16-4C55-90BF-5EA2E4DF286E}" destId="{268E5349-F859-4425-BB4B-BD086A8EC51E}" srcOrd="2" destOrd="0" parTransId="{8AFBBB32-2F2C-4A08-9FD2-3AD676F9A90E}" sibTransId="{7E07B216-7367-4195-83AE-E502E53FBBFD}"/>
    <dgm:cxn modelId="{E228BA83-0F09-4667-8811-E81894AF98FA}" srcId="{D53BED18-5F16-4C55-90BF-5EA2E4DF286E}" destId="{C02EAFE3-4D12-4641-9AC4-7FA1AE943B6E}" srcOrd="0" destOrd="0" parTransId="{2739C25A-7AC4-4EA4-A007-74C6A5C24F85}" sibTransId="{87BD800B-B567-4009-9BAF-4D2B703EE629}"/>
    <dgm:cxn modelId="{C52E8E8C-5C9E-A346-B520-AECC7255242B}" type="presOf" srcId="{E58F99E4-3B9D-4E35-A567-79BE6D70C63D}" destId="{A42ABDEE-5473-E947-9C75-D3496118471F}" srcOrd="0" destOrd="3" presId="urn:microsoft.com/office/officeart/2005/8/layout/list1"/>
    <dgm:cxn modelId="{64381A92-6F78-1E4C-914B-C3FC63C49208}" type="presOf" srcId="{D53BED18-5F16-4C55-90BF-5EA2E4DF286E}" destId="{AE4E8B80-D310-F348-97CF-175400329F1C}" srcOrd="1" destOrd="0" presId="urn:microsoft.com/office/officeart/2005/8/layout/list1"/>
    <dgm:cxn modelId="{17EFB49A-8E45-9D4F-BC2F-0EA6CFC2785C}" type="presOf" srcId="{3229C6BA-4221-4624-A3ED-E6B25333D2CC}" destId="{7A608F22-32DB-C341-9669-DA4534056520}" srcOrd="0" destOrd="0" presId="urn:microsoft.com/office/officeart/2005/8/layout/list1"/>
    <dgm:cxn modelId="{A42FE7D4-6A51-47A6-A3AF-E4265CF51D8F}" srcId="{D53BED18-5F16-4C55-90BF-5EA2E4DF286E}" destId="{22F4A413-30DC-4A28-8BD3-A7CE1CB1E19C}" srcOrd="1" destOrd="0" parTransId="{FDE306EF-B39A-4BEF-BB6E-4C6453874E41}" sibTransId="{CB41BF31-CC28-494B-BBAB-DBB960A66DDC}"/>
    <dgm:cxn modelId="{8C5CA0DE-F996-4705-8B5E-9A7EFB789A88}" srcId="{D53BED18-5F16-4C55-90BF-5EA2E4DF286E}" destId="{E58F99E4-3B9D-4E35-A567-79BE6D70C63D}" srcOrd="3" destOrd="0" parTransId="{7E42F3E4-1336-4D1F-9C92-55DDABDB59ED}" sibTransId="{2C50767D-9990-4444-BC25-D56C97D47CFF}"/>
    <dgm:cxn modelId="{A2B8FAC3-A311-8E4F-8C39-6B4EC4C3EF01}" type="presParOf" srcId="{7A608F22-32DB-C341-9669-DA4534056520}" destId="{34E1F6DD-5D02-204B-8CDD-C849B59BEC0E}" srcOrd="0" destOrd="0" presId="urn:microsoft.com/office/officeart/2005/8/layout/list1"/>
    <dgm:cxn modelId="{0B3CD2CB-168C-CE4A-A952-A8D9B6D803E0}" type="presParOf" srcId="{34E1F6DD-5D02-204B-8CDD-C849B59BEC0E}" destId="{C27428D8-4843-594C-9E03-34528B5152CA}" srcOrd="0" destOrd="0" presId="urn:microsoft.com/office/officeart/2005/8/layout/list1"/>
    <dgm:cxn modelId="{CC1417C9-E8A0-2941-AC4B-0EEF23A1B39F}" type="presParOf" srcId="{34E1F6DD-5D02-204B-8CDD-C849B59BEC0E}" destId="{AE4E8B80-D310-F348-97CF-175400329F1C}" srcOrd="1" destOrd="0" presId="urn:microsoft.com/office/officeart/2005/8/layout/list1"/>
    <dgm:cxn modelId="{7D11C644-A39B-134F-8A64-85B0C639CA93}" type="presParOf" srcId="{7A608F22-32DB-C341-9669-DA4534056520}" destId="{C507FB5E-B1DA-DE4D-8C07-A7DEF5810DE3}" srcOrd="1" destOrd="0" presId="urn:microsoft.com/office/officeart/2005/8/layout/list1"/>
    <dgm:cxn modelId="{65E477A3-CE75-3743-B3A2-2906B41C05B2}" type="presParOf" srcId="{7A608F22-32DB-C341-9669-DA4534056520}" destId="{A42ABDEE-5473-E947-9C75-D3496118471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6B656-3AA6-469D-9EA0-AD08135FB807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F20791B-A402-4665-9E2F-300BD2F548C2}">
      <dgm:prSet/>
      <dgm:spPr/>
      <dgm:t>
        <a:bodyPr/>
        <a:lstStyle/>
        <a:p>
          <a:r>
            <a:rPr lang="en-US" dirty="0"/>
            <a:t>What is bias?</a:t>
          </a:r>
        </a:p>
      </dgm:t>
    </dgm:pt>
    <dgm:pt modelId="{4BCF6F9F-163A-49D5-8BCB-388AE9321F5E}" type="parTrans" cxnId="{47C93F15-3BDA-4639-93BD-7CACFC82C89B}">
      <dgm:prSet/>
      <dgm:spPr/>
      <dgm:t>
        <a:bodyPr/>
        <a:lstStyle/>
        <a:p>
          <a:endParaRPr lang="en-US"/>
        </a:p>
      </dgm:t>
    </dgm:pt>
    <dgm:pt modelId="{1DD6EFA4-6342-4E82-BA9A-6513D2E7A0DA}" type="sibTrans" cxnId="{47C93F15-3BDA-4639-93BD-7CACFC82C89B}">
      <dgm:prSet/>
      <dgm:spPr/>
      <dgm:t>
        <a:bodyPr/>
        <a:lstStyle/>
        <a:p>
          <a:endParaRPr lang="en-US"/>
        </a:p>
      </dgm:t>
    </dgm:pt>
    <dgm:pt modelId="{56DEFFE5-218C-4E10-B062-283FCE5B44F3}">
      <dgm:prSet/>
      <dgm:spPr/>
      <dgm:t>
        <a:bodyPr/>
        <a:lstStyle/>
        <a:p>
          <a:r>
            <a:rPr lang="en-CA" dirty="0"/>
            <a:t>Stereotypes </a:t>
          </a:r>
          <a:endParaRPr lang="en-US" dirty="0"/>
        </a:p>
      </dgm:t>
    </dgm:pt>
    <dgm:pt modelId="{A3D0C7F2-82E9-4CB1-8011-516E10A1C81D}" type="parTrans" cxnId="{07B204EE-8305-4F15-B0B7-53338D8B9F3C}">
      <dgm:prSet/>
      <dgm:spPr/>
      <dgm:t>
        <a:bodyPr/>
        <a:lstStyle/>
        <a:p>
          <a:endParaRPr lang="en-US"/>
        </a:p>
      </dgm:t>
    </dgm:pt>
    <dgm:pt modelId="{BF1D15CE-5E02-4663-A72A-62EDA9143CFB}" type="sibTrans" cxnId="{07B204EE-8305-4F15-B0B7-53338D8B9F3C}">
      <dgm:prSet/>
      <dgm:spPr/>
      <dgm:t>
        <a:bodyPr/>
        <a:lstStyle/>
        <a:p>
          <a:endParaRPr lang="en-US"/>
        </a:p>
      </dgm:t>
    </dgm:pt>
    <dgm:pt modelId="{75D8CFB4-EBF6-4B88-A88F-C7600F6922C5}">
      <dgm:prSet/>
      <dgm:spPr/>
      <dgm:t>
        <a:bodyPr/>
        <a:lstStyle/>
        <a:p>
          <a:r>
            <a:rPr lang="en-CA" dirty="0"/>
            <a:t>Prejudice </a:t>
          </a:r>
          <a:endParaRPr lang="en-US" dirty="0"/>
        </a:p>
      </dgm:t>
    </dgm:pt>
    <dgm:pt modelId="{F1FCC810-F8A9-4C3F-A69F-9EAE105016D5}" type="parTrans" cxnId="{640069EE-8AE3-45E9-A612-FB4065B574BD}">
      <dgm:prSet/>
      <dgm:spPr/>
      <dgm:t>
        <a:bodyPr/>
        <a:lstStyle/>
        <a:p>
          <a:endParaRPr lang="en-US"/>
        </a:p>
      </dgm:t>
    </dgm:pt>
    <dgm:pt modelId="{9F6C6DF0-17D8-4ACA-B1ED-2CF67B5D9252}" type="sibTrans" cxnId="{640069EE-8AE3-45E9-A612-FB4065B574BD}">
      <dgm:prSet/>
      <dgm:spPr/>
      <dgm:t>
        <a:bodyPr/>
        <a:lstStyle/>
        <a:p>
          <a:endParaRPr lang="en-US"/>
        </a:p>
      </dgm:t>
    </dgm:pt>
    <dgm:pt modelId="{DA52B5E3-530E-42D6-B925-8A2C521122E0}">
      <dgm:prSet/>
      <dgm:spPr/>
      <dgm:t>
        <a:bodyPr/>
        <a:lstStyle/>
        <a:p>
          <a:r>
            <a:rPr lang="en-CA" dirty="0"/>
            <a:t>Discrimination</a:t>
          </a:r>
          <a:endParaRPr lang="en-US" dirty="0"/>
        </a:p>
      </dgm:t>
    </dgm:pt>
    <dgm:pt modelId="{CED82528-6B23-44B9-B35E-85FDD39BD5C1}" type="parTrans" cxnId="{2FBA4986-99DE-490C-BF36-D42FA95E4D24}">
      <dgm:prSet/>
      <dgm:spPr/>
      <dgm:t>
        <a:bodyPr/>
        <a:lstStyle/>
        <a:p>
          <a:endParaRPr lang="en-US"/>
        </a:p>
      </dgm:t>
    </dgm:pt>
    <dgm:pt modelId="{0FB2E1FC-780D-4ADA-B2A0-8BB51808F450}" type="sibTrans" cxnId="{2FBA4986-99DE-490C-BF36-D42FA95E4D24}">
      <dgm:prSet/>
      <dgm:spPr/>
      <dgm:t>
        <a:bodyPr/>
        <a:lstStyle/>
        <a:p>
          <a:endParaRPr lang="en-US"/>
        </a:p>
      </dgm:t>
    </dgm:pt>
    <dgm:pt modelId="{BA7CFEC0-4CD3-41CE-BD4E-56F3AEFB2EF4}">
      <dgm:prSet/>
      <dgm:spPr/>
      <dgm:t>
        <a:bodyPr/>
        <a:lstStyle/>
        <a:p>
          <a:r>
            <a:rPr lang="en-CA" dirty="0"/>
            <a:t>Ignorance</a:t>
          </a:r>
          <a:endParaRPr lang="en-US" dirty="0"/>
        </a:p>
      </dgm:t>
    </dgm:pt>
    <dgm:pt modelId="{61ED69FD-D3BD-433C-B9AE-915BD257D761}" type="parTrans" cxnId="{0645224F-4F7E-45BF-8767-65698C1836A7}">
      <dgm:prSet/>
      <dgm:spPr/>
      <dgm:t>
        <a:bodyPr/>
        <a:lstStyle/>
        <a:p>
          <a:endParaRPr lang="en-US"/>
        </a:p>
      </dgm:t>
    </dgm:pt>
    <dgm:pt modelId="{CB54C2F3-FB38-474F-B575-0492A6CD9BCC}" type="sibTrans" cxnId="{0645224F-4F7E-45BF-8767-65698C1836A7}">
      <dgm:prSet/>
      <dgm:spPr/>
      <dgm:t>
        <a:bodyPr/>
        <a:lstStyle/>
        <a:p>
          <a:endParaRPr lang="en-US"/>
        </a:p>
      </dgm:t>
    </dgm:pt>
    <dgm:pt modelId="{B59C2133-A4E2-4AB6-A9D8-3A4B15CC132E}">
      <dgm:prSet/>
      <dgm:spPr/>
      <dgm:t>
        <a:bodyPr/>
        <a:lstStyle/>
        <a:p>
          <a:r>
            <a:rPr lang="en-US" dirty="0"/>
            <a:t>Overt vs. Covert bias</a:t>
          </a:r>
        </a:p>
      </dgm:t>
    </dgm:pt>
    <dgm:pt modelId="{2CDD0637-1A0D-4E4B-B9A4-037983C9AB2F}" type="parTrans" cxnId="{3DC2EE01-1726-43C7-BE85-514DE32638D3}">
      <dgm:prSet/>
      <dgm:spPr/>
      <dgm:t>
        <a:bodyPr/>
        <a:lstStyle/>
        <a:p>
          <a:endParaRPr lang="en-US"/>
        </a:p>
      </dgm:t>
    </dgm:pt>
    <dgm:pt modelId="{4007ABBB-52BE-4652-845E-646FA8448C29}" type="sibTrans" cxnId="{3DC2EE01-1726-43C7-BE85-514DE32638D3}">
      <dgm:prSet/>
      <dgm:spPr/>
      <dgm:t>
        <a:bodyPr/>
        <a:lstStyle/>
        <a:p>
          <a:endParaRPr lang="en-US"/>
        </a:p>
      </dgm:t>
    </dgm:pt>
    <dgm:pt modelId="{B9435995-4637-3E46-8C2C-BBC77ED0EC30}" type="pres">
      <dgm:prSet presAssocID="{4286B656-3AA6-469D-9EA0-AD08135FB807}" presName="linear" presStyleCnt="0">
        <dgm:presLayoutVars>
          <dgm:dir/>
          <dgm:animLvl val="lvl"/>
          <dgm:resizeHandles val="exact"/>
        </dgm:presLayoutVars>
      </dgm:prSet>
      <dgm:spPr/>
    </dgm:pt>
    <dgm:pt modelId="{E3E048E8-4884-7240-9AC7-FC342FC33C7A}" type="pres">
      <dgm:prSet presAssocID="{7F20791B-A402-4665-9E2F-300BD2F548C2}" presName="parentLin" presStyleCnt="0"/>
      <dgm:spPr/>
    </dgm:pt>
    <dgm:pt modelId="{731B962C-8392-F847-BB24-EF988650F781}" type="pres">
      <dgm:prSet presAssocID="{7F20791B-A402-4665-9E2F-300BD2F548C2}" presName="parentLeftMargin" presStyleLbl="node1" presStyleIdx="0" presStyleCnt="2"/>
      <dgm:spPr/>
    </dgm:pt>
    <dgm:pt modelId="{FCBB2CB7-16E0-9146-9D6C-838BB764E96A}" type="pres">
      <dgm:prSet presAssocID="{7F20791B-A402-4665-9E2F-300BD2F548C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19E2DE3-A250-DE49-9B7F-5622DA3453B4}" type="pres">
      <dgm:prSet presAssocID="{7F20791B-A402-4665-9E2F-300BD2F548C2}" presName="negativeSpace" presStyleCnt="0"/>
      <dgm:spPr/>
    </dgm:pt>
    <dgm:pt modelId="{2C79EFDC-3880-D64B-843E-1CD383D59194}" type="pres">
      <dgm:prSet presAssocID="{7F20791B-A402-4665-9E2F-300BD2F548C2}" presName="childText" presStyleLbl="conFgAcc1" presStyleIdx="0" presStyleCnt="2">
        <dgm:presLayoutVars>
          <dgm:bulletEnabled val="1"/>
        </dgm:presLayoutVars>
      </dgm:prSet>
      <dgm:spPr/>
    </dgm:pt>
    <dgm:pt modelId="{D6C6BD5D-DEE3-5448-9934-87DDDE6D8C70}" type="pres">
      <dgm:prSet presAssocID="{1DD6EFA4-6342-4E82-BA9A-6513D2E7A0DA}" presName="spaceBetweenRectangles" presStyleCnt="0"/>
      <dgm:spPr/>
    </dgm:pt>
    <dgm:pt modelId="{B5256030-9B41-8745-A1D6-EFCED5C4A900}" type="pres">
      <dgm:prSet presAssocID="{B59C2133-A4E2-4AB6-A9D8-3A4B15CC132E}" presName="parentLin" presStyleCnt="0"/>
      <dgm:spPr/>
    </dgm:pt>
    <dgm:pt modelId="{8966E375-26A4-9240-B811-232932CB23FA}" type="pres">
      <dgm:prSet presAssocID="{B59C2133-A4E2-4AB6-A9D8-3A4B15CC132E}" presName="parentLeftMargin" presStyleLbl="node1" presStyleIdx="0" presStyleCnt="2"/>
      <dgm:spPr/>
    </dgm:pt>
    <dgm:pt modelId="{658F66C1-A155-314D-9C7F-3638404C0A7D}" type="pres">
      <dgm:prSet presAssocID="{B59C2133-A4E2-4AB6-A9D8-3A4B15CC132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BCE50C0-8453-4E48-8301-8C623BAF02A1}" type="pres">
      <dgm:prSet presAssocID="{B59C2133-A4E2-4AB6-A9D8-3A4B15CC132E}" presName="negativeSpace" presStyleCnt="0"/>
      <dgm:spPr/>
    </dgm:pt>
    <dgm:pt modelId="{F3B2F318-62D7-284A-923E-6887E9630208}" type="pres">
      <dgm:prSet presAssocID="{B59C2133-A4E2-4AB6-A9D8-3A4B15CC132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DC2EE01-1726-43C7-BE85-514DE32638D3}" srcId="{4286B656-3AA6-469D-9EA0-AD08135FB807}" destId="{B59C2133-A4E2-4AB6-A9D8-3A4B15CC132E}" srcOrd="1" destOrd="0" parTransId="{2CDD0637-1A0D-4E4B-B9A4-037983C9AB2F}" sibTransId="{4007ABBB-52BE-4652-845E-646FA8448C29}"/>
    <dgm:cxn modelId="{47C93F15-3BDA-4639-93BD-7CACFC82C89B}" srcId="{4286B656-3AA6-469D-9EA0-AD08135FB807}" destId="{7F20791B-A402-4665-9E2F-300BD2F548C2}" srcOrd="0" destOrd="0" parTransId="{4BCF6F9F-163A-49D5-8BCB-388AE9321F5E}" sibTransId="{1DD6EFA4-6342-4E82-BA9A-6513D2E7A0DA}"/>
    <dgm:cxn modelId="{A0F29C1E-E8D1-E743-A59A-617D6776ED4C}" type="presOf" srcId="{BA7CFEC0-4CD3-41CE-BD4E-56F3AEFB2EF4}" destId="{2C79EFDC-3880-D64B-843E-1CD383D59194}" srcOrd="0" destOrd="3" presId="urn:microsoft.com/office/officeart/2005/8/layout/list1"/>
    <dgm:cxn modelId="{75E34231-3C5F-DE4F-B211-A25A18C3E63E}" type="presOf" srcId="{56DEFFE5-218C-4E10-B062-283FCE5B44F3}" destId="{2C79EFDC-3880-D64B-843E-1CD383D59194}" srcOrd="0" destOrd="0" presId="urn:microsoft.com/office/officeart/2005/8/layout/list1"/>
    <dgm:cxn modelId="{0645224F-4F7E-45BF-8767-65698C1836A7}" srcId="{7F20791B-A402-4665-9E2F-300BD2F548C2}" destId="{BA7CFEC0-4CD3-41CE-BD4E-56F3AEFB2EF4}" srcOrd="3" destOrd="0" parTransId="{61ED69FD-D3BD-433C-B9AE-915BD257D761}" sibTransId="{CB54C2F3-FB38-474F-B575-0492A6CD9BCC}"/>
    <dgm:cxn modelId="{2FBA4986-99DE-490C-BF36-D42FA95E4D24}" srcId="{7F20791B-A402-4665-9E2F-300BD2F548C2}" destId="{DA52B5E3-530E-42D6-B925-8A2C521122E0}" srcOrd="2" destOrd="0" parTransId="{CED82528-6B23-44B9-B35E-85FDD39BD5C1}" sibTransId="{0FB2E1FC-780D-4ADA-B2A0-8BB51808F450}"/>
    <dgm:cxn modelId="{3B105988-6650-1746-92E8-BB4D35E333D7}" type="presOf" srcId="{7F20791B-A402-4665-9E2F-300BD2F548C2}" destId="{FCBB2CB7-16E0-9146-9D6C-838BB764E96A}" srcOrd="1" destOrd="0" presId="urn:microsoft.com/office/officeart/2005/8/layout/list1"/>
    <dgm:cxn modelId="{FE10978C-9102-D74F-96E6-4267EA9E86EA}" type="presOf" srcId="{7F20791B-A402-4665-9E2F-300BD2F548C2}" destId="{731B962C-8392-F847-BB24-EF988650F781}" srcOrd="0" destOrd="0" presId="urn:microsoft.com/office/officeart/2005/8/layout/list1"/>
    <dgm:cxn modelId="{A5A4599B-31B9-694D-8C10-6BBED14D6F3F}" type="presOf" srcId="{75D8CFB4-EBF6-4B88-A88F-C7600F6922C5}" destId="{2C79EFDC-3880-D64B-843E-1CD383D59194}" srcOrd="0" destOrd="1" presId="urn:microsoft.com/office/officeart/2005/8/layout/list1"/>
    <dgm:cxn modelId="{955971B0-F41D-BD43-9E4B-C9C843CCB0CE}" type="presOf" srcId="{B59C2133-A4E2-4AB6-A9D8-3A4B15CC132E}" destId="{8966E375-26A4-9240-B811-232932CB23FA}" srcOrd="0" destOrd="0" presId="urn:microsoft.com/office/officeart/2005/8/layout/list1"/>
    <dgm:cxn modelId="{A47185BD-6FE3-0248-9EBC-CAFFB42CD456}" type="presOf" srcId="{DA52B5E3-530E-42D6-B925-8A2C521122E0}" destId="{2C79EFDC-3880-D64B-843E-1CD383D59194}" srcOrd="0" destOrd="2" presId="urn:microsoft.com/office/officeart/2005/8/layout/list1"/>
    <dgm:cxn modelId="{78B418C6-364A-3848-8EC9-0A658362D7C1}" type="presOf" srcId="{4286B656-3AA6-469D-9EA0-AD08135FB807}" destId="{B9435995-4637-3E46-8C2C-BBC77ED0EC30}" srcOrd="0" destOrd="0" presId="urn:microsoft.com/office/officeart/2005/8/layout/list1"/>
    <dgm:cxn modelId="{75AEB0CE-A644-2741-8111-96B321478EC3}" type="presOf" srcId="{B59C2133-A4E2-4AB6-A9D8-3A4B15CC132E}" destId="{658F66C1-A155-314D-9C7F-3638404C0A7D}" srcOrd="1" destOrd="0" presId="urn:microsoft.com/office/officeart/2005/8/layout/list1"/>
    <dgm:cxn modelId="{07B204EE-8305-4F15-B0B7-53338D8B9F3C}" srcId="{7F20791B-A402-4665-9E2F-300BD2F548C2}" destId="{56DEFFE5-218C-4E10-B062-283FCE5B44F3}" srcOrd="0" destOrd="0" parTransId="{A3D0C7F2-82E9-4CB1-8011-516E10A1C81D}" sibTransId="{BF1D15CE-5E02-4663-A72A-62EDA9143CFB}"/>
    <dgm:cxn modelId="{640069EE-8AE3-45E9-A612-FB4065B574BD}" srcId="{7F20791B-A402-4665-9E2F-300BD2F548C2}" destId="{75D8CFB4-EBF6-4B88-A88F-C7600F6922C5}" srcOrd="1" destOrd="0" parTransId="{F1FCC810-F8A9-4C3F-A69F-9EAE105016D5}" sibTransId="{9F6C6DF0-17D8-4ACA-B1ED-2CF67B5D9252}"/>
    <dgm:cxn modelId="{14C0E24D-6A2D-EC40-9281-23892CF91518}" type="presParOf" srcId="{B9435995-4637-3E46-8C2C-BBC77ED0EC30}" destId="{E3E048E8-4884-7240-9AC7-FC342FC33C7A}" srcOrd="0" destOrd="0" presId="urn:microsoft.com/office/officeart/2005/8/layout/list1"/>
    <dgm:cxn modelId="{D97D6515-7826-AC40-A91C-B331BE1C1D81}" type="presParOf" srcId="{E3E048E8-4884-7240-9AC7-FC342FC33C7A}" destId="{731B962C-8392-F847-BB24-EF988650F781}" srcOrd="0" destOrd="0" presId="urn:microsoft.com/office/officeart/2005/8/layout/list1"/>
    <dgm:cxn modelId="{F5F8A98A-EA7F-214E-A885-D91FB7D3947F}" type="presParOf" srcId="{E3E048E8-4884-7240-9AC7-FC342FC33C7A}" destId="{FCBB2CB7-16E0-9146-9D6C-838BB764E96A}" srcOrd="1" destOrd="0" presId="urn:microsoft.com/office/officeart/2005/8/layout/list1"/>
    <dgm:cxn modelId="{1BF80777-4D06-8C47-B9C9-33BFB2CEE94B}" type="presParOf" srcId="{B9435995-4637-3E46-8C2C-BBC77ED0EC30}" destId="{519E2DE3-A250-DE49-9B7F-5622DA3453B4}" srcOrd="1" destOrd="0" presId="urn:microsoft.com/office/officeart/2005/8/layout/list1"/>
    <dgm:cxn modelId="{2C62BB84-69A9-6C49-8F1D-C6785E754B8E}" type="presParOf" srcId="{B9435995-4637-3E46-8C2C-BBC77ED0EC30}" destId="{2C79EFDC-3880-D64B-843E-1CD383D59194}" srcOrd="2" destOrd="0" presId="urn:microsoft.com/office/officeart/2005/8/layout/list1"/>
    <dgm:cxn modelId="{5024ABA7-7F15-3241-81D6-823115D93097}" type="presParOf" srcId="{B9435995-4637-3E46-8C2C-BBC77ED0EC30}" destId="{D6C6BD5D-DEE3-5448-9934-87DDDE6D8C70}" srcOrd="3" destOrd="0" presId="urn:microsoft.com/office/officeart/2005/8/layout/list1"/>
    <dgm:cxn modelId="{A955D3D9-6CA1-114A-AC8B-C3BF8BC0BFFE}" type="presParOf" srcId="{B9435995-4637-3E46-8C2C-BBC77ED0EC30}" destId="{B5256030-9B41-8745-A1D6-EFCED5C4A900}" srcOrd="4" destOrd="0" presId="urn:microsoft.com/office/officeart/2005/8/layout/list1"/>
    <dgm:cxn modelId="{65F5A78D-6848-8948-9FB6-85B715E3979A}" type="presParOf" srcId="{B5256030-9B41-8745-A1D6-EFCED5C4A900}" destId="{8966E375-26A4-9240-B811-232932CB23FA}" srcOrd="0" destOrd="0" presId="urn:microsoft.com/office/officeart/2005/8/layout/list1"/>
    <dgm:cxn modelId="{C4B1586F-FBD0-1644-B76B-5A5740F56B09}" type="presParOf" srcId="{B5256030-9B41-8745-A1D6-EFCED5C4A900}" destId="{658F66C1-A155-314D-9C7F-3638404C0A7D}" srcOrd="1" destOrd="0" presId="urn:microsoft.com/office/officeart/2005/8/layout/list1"/>
    <dgm:cxn modelId="{4699A051-5364-8E46-8D41-EAFB62D8C1B3}" type="presParOf" srcId="{B9435995-4637-3E46-8C2C-BBC77ED0EC30}" destId="{EBCE50C0-8453-4E48-8301-8C623BAF02A1}" srcOrd="5" destOrd="0" presId="urn:microsoft.com/office/officeart/2005/8/layout/list1"/>
    <dgm:cxn modelId="{69EECDF4-347E-A644-A404-D004E4E7052D}" type="presParOf" srcId="{B9435995-4637-3E46-8C2C-BBC77ED0EC30}" destId="{F3B2F318-62D7-284A-923E-6887E96302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ABDEE-5473-E947-9C75-D3496118471F}">
      <dsp:nvSpPr>
        <dsp:cNvPr id="0" name=""/>
        <dsp:cNvSpPr/>
      </dsp:nvSpPr>
      <dsp:spPr>
        <a:xfrm>
          <a:off x="0" y="554520"/>
          <a:ext cx="10554574" cy="301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19152" tIns="687324" rIns="819152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participate in a respectful learning space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respect confidentiality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allow uncomfortable conversation 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engage in compassionate discussion</a:t>
          </a:r>
        </a:p>
      </dsp:txBody>
      <dsp:txXfrm>
        <a:off x="0" y="554520"/>
        <a:ext cx="10554574" cy="3014550"/>
      </dsp:txXfrm>
    </dsp:sp>
    <dsp:sp modelId="{AE4E8B80-D310-F348-97CF-175400329F1C}">
      <dsp:nvSpPr>
        <dsp:cNvPr id="0" name=""/>
        <dsp:cNvSpPr/>
      </dsp:nvSpPr>
      <dsp:spPr>
        <a:xfrm>
          <a:off x="527728" y="67440"/>
          <a:ext cx="7388201" cy="9741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256" tIns="0" rIns="279256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Today we will</a:t>
          </a:r>
        </a:p>
      </dsp:txBody>
      <dsp:txXfrm>
        <a:off x="575283" y="114995"/>
        <a:ext cx="7293091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9EFDC-3880-D64B-843E-1CD383D59194}">
      <dsp:nvSpPr>
        <dsp:cNvPr id="0" name=""/>
        <dsp:cNvSpPr/>
      </dsp:nvSpPr>
      <dsp:spPr>
        <a:xfrm>
          <a:off x="0" y="340920"/>
          <a:ext cx="10553700" cy="2009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084" tIns="458216" rIns="81908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 dirty="0"/>
            <a:t>Stereotypes 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 dirty="0"/>
            <a:t>Prejudice 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 dirty="0"/>
            <a:t>Discrimination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200" kern="1200" dirty="0"/>
            <a:t>Ignorance</a:t>
          </a:r>
          <a:endParaRPr lang="en-US" sz="2200" kern="1200" dirty="0"/>
        </a:p>
      </dsp:txBody>
      <dsp:txXfrm>
        <a:off x="0" y="340920"/>
        <a:ext cx="10553700" cy="2009700"/>
      </dsp:txXfrm>
    </dsp:sp>
    <dsp:sp modelId="{FCBB2CB7-16E0-9146-9D6C-838BB764E96A}">
      <dsp:nvSpPr>
        <dsp:cNvPr id="0" name=""/>
        <dsp:cNvSpPr/>
      </dsp:nvSpPr>
      <dsp:spPr>
        <a:xfrm>
          <a:off x="527685" y="16200"/>
          <a:ext cx="7387590" cy="6494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233" tIns="0" rIns="27923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What is bias?</a:t>
          </a:r>
        </a:p>
      </dsp:txBody>
      <dsp:txXfrm>
        <a:off x="559388" y="47903"/>
        <a:ext cx="7324184" cy="586034"/>
      </dsp:txXfrm>
    </dsp:sp>
    <dsp:sp modelId="{F3B2F318-62D7-284A-923E-6887E9630208}">
      <dsp:nvSpPr>
        <dsp:cNvPr id="0" name=""/>
        <dsp:cNvSpPr/>
      </dsp:nvSpPr>
      <dsp:spPr>
        <a:xfrm>
          <a:off x="0" y="2794140"/>
          <a:ext cx="10553700" cy="554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20796183"/>
              <a:satOff val="-568"/>
              <a:lumOff val="-31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F66C1-A155-314D-9C7F-3638404C0A7D}">
      <dsp:nvSpPr>
        <dsp:cNvPr id="0" name=""/>
        <dsp:cNvSpPr/>
      </dsp:nvSpPr>
      <dsp:spPr>
        <a:xfrm>
          <a:off x="527685" y="2469420"/>
          <a:ext cx="7387590" cy="6494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233" tIns="0" rIns="27923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Overt vs. Covert bias</a:t>
          </a:r>
        </a:p>
      </dsp:txBody>
      <dsp:txXfrm>
        <a:off x="559388" y="2501123"/>
        <a:ext cx="732418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D05B62-91C1-BD4E-9F57-DA23026388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8CF16-8036-A741-BA92-31C7B25706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25106-A378-9D48-9ADC-86D3D5820955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6FD2C-2F16-AF4B-8E59-1974F2ADF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9F74C-524D-E94E-9021-3E39A0669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EF6D4-A6CE-6844-AFA5-3018B88194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82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89AE2-BD70-D64B-8ED8-D56C8A00651E}" type="datetimeFigureOut">
              <a:rPr lang="en-US" smtClean="0"/>
              <a:t>12/1/23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F3D3C-1F4E-164D-B827-5FDC8D3702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Today we are going to talk about bias and listen to some pieces of writing.  It’s important that we are open, listen to others and reflect on our own experience.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Ask – What is a respectful learning space?  How can we encourage a respectful learning </a:t>
            </a:r>
            <a:r>
              <a:rPr lang="en-US"/>
              <a:t>space today?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I would like to ask that before we start the group can agree on a few things.  Give me a thumbs up if you agree to each part.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Today we will participate in a safe learning space – we will be respectful of others ideas and allow room for different opinions and feelings</a:t>
            </a:r>
          </a:p>
          <a:p>
            <a:pPr lvl="0"/>
            <a:r>
              <a:rPr lang="en-US" dirty="0"/>
              <a:t>Today we will respect confidentiality – whatever is discussed in this room is left here – we won’t talk about it after we leave</a:t>
            </a:r>
          </a:p>
          <a:p>
            <a:pPr lvl="0"/>
            <a:r>
              <a:rPr lang="en-US" dirty="0"/>
              <a:t>Today we will allow uncomfortable conversation – things we talk about may make you or others uncomfortable – we will talk openly and honestly because these issues are important </a:t>
            </a:r>
          </a:p>
          <a:p>
            <a:pPr lvl="0"/>
            <a:r>
              <a:rPr lang="en-US" dirty="0"/>
              <a:t>Today we will engage in compassionate discussion – we will think of others and try to see different viewpoints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F3D3C-1F4E-164D-B827-5FDC8D3702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3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have heard of bias, but what exactly does it mean?</a:t>
            </a:r>
          </a:p>
          <a:p>
            <a:endParaRPr lang="en-US" dirty="0"/>
          </a:p>
          <a:p>
            <a:r>
              <a:rPr lang="en-US" dirty="0"/>
              <a:t>Bias is </a:t>
            </a:r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thinking that one thing, person, or group compared with another is better or worse, usually in a way considered to be unfair.</a:t>
            </a:r>
          </a:p>
          <a:p>
            <a:endParaRPr lang="en-CA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Types of bias include</a:t>
            </a: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- Stereotypes – a widely held oversimplified image or idea of a particular type of person or thing – could be a specific race or gender</a:t>
            </a: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- Prejudice – believing something about a group that is not based in reason or experience</a:t>
            </a: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- Discrimination – treatment of a group of people based on stereotypes or prejudice</a:t>
            </a: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- Ignorance – not knowing or having all the information</a:t>
            </a:r>
          </a:p>
          <a:p>
            <a:endParaRPr lang="en-CA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Overt vs. Covert bias</a:t>
            </a:r>
          </a:p>
          <a:p>
            <a:endParaRPr lang="en-CA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Overt – obvious, clear, easy to identify – someone using racist language, spray painting hateful messages</a:t>
            </a:r>
          </a:p>
          <a:p>
            <a:r>
              <a:rPr lang="en-CA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Covert – not easy to identify, hidden – employer not hiring a specific race, but never says it as a reason people aren’t hired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F3D3C-1F4E-164D-B827-5FDC8D3702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0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questions you could ask</a:t>
            </a:r>
          </a:p>
          <a:p>
            <a:r>
              <a:rPr lang="en-US" dirty="0"/>
              <a:t>- What did you like about the piece?</a:t>
            </a:r>
          </a:p>
          <a:p>
            <a:r>
              <a:rPr lang="en-US" dirty="0"/>
              <a:t>- What didn’t you like about the piece?</a:t>
            </a:r>
          </a:p>
          <a:p>
            <a:r>
              <a:rPr lang="en-US" dirty="0"/>
              <a:t>- What is one word or phrase that you </a:t>
            </a:r>
            <a:r>
              <a:rPr lang="en-US"/>
              <a:t>felt connected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F3D3C-1F4E-164D-B827-5FDC8D3702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7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62B-D55E-C44A-9339-6E8852DCEA53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737D-39E2-7B4F-9B8B-69E401F9DD2F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6D99-5097-A647-8BEF-099E12A1543D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5E44-6797-9E4B-A0F5-BD0A58A27F6C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0D22-57C4-C748-A707-996FEFCFBC99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5722-3811-1948-89D4-24B5F2DE4C0B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4DB3-CDBD-C64B-9985-22268FBA585E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CC12-D250-644B-B1E8-F2EEE2AB6A1A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16CE-D582-4B44-9778-EAC8375928BE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58E3-ADFB-C649-B66A-9A273647B76B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91E8-63D1-544B-A410-BEF221835A9E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220A-BC06-DF4F-898B-FDB035A6841E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77B-93A9-5F4B-859D-13F0169FE182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6BDDF5-A069-E44D-B945-658FF4F75DFD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0EB7B58-BAC7-E94A-B56D-59660C865FA2}" type="datetime1">
              <a:rPr lang="en-CA" smtClean="0"/>
              <a:t>2023-12-01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icrophone and piano">
            <a:extLst>
              <a:ext uri="{FF2B5EF4-FFF2-40B4-BE49-F238E27FC236}">
                <a16:creationId xmlns:a16="http://schemas.microsoft.com/office/drawing/2014/main" id="{76BACE09-1B7E-ADF5-EBF7-335872917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6237A2-8C3F-A733-08AA-F4F2F4BA3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449147"/>
            <a:ext cx="10572000" cy="37324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 Voice Other Than My Own</a:t>
            </a:r>
          </a:p>
        </p:txBody>
      </p:sp>
    </p:spTree>
    <p:extLst>
      <p:ext uri="{BB962C8B-B14F-4D97-AF65-F5344CB8AC3E}">
        <p14:creationId xmlns:p14="http://schemas.microsoft.com/office/powerpoint/2010/main" val="69620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940F547-7206-4401-94FB-F8421915D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71C634-F313-F44E-A610-F6795AAE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Group  Agreement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76EB1E-A343-4653-238E-1ABE1D6F3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800483"/>
              </p:ext>
            </p:extLst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554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56824CE-083D-4ED5-94A5-655345BB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0785D83B-2124-40CD-9E29-811BC2B7C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A03451-7CD4-8A4F-B80E-61893C722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Understanding bias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865549-0CA1-E361-3853-F9BC40F3E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95136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5736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EAC15-8DF7-094D-8FFB-2E3CE94A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Bibliotherapy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4D1BF-70F8-18E3-BCB0-A2B83451D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751" y="1218475"/>
            <a:ext cx="6080050" cy="4421051"/>
          </a:xfrm>
          <a:effectLst/>
        </p:spPr>
        <p:txBody>
          <a:bodyPr>
            <a:normAutofit/>
          </a:bodyPr>
          <a:lstStyle/>
          <a:p>
            <a:r>
              <a:rPr lang="en-US" sz="3200" dirty="0"/>
              <a:t>Listen and read along to the piece of writing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What did you think about what you heard?</a:t>
            </a:r>
          </a:p>
        </p:txBody>
      </p:sp>
    </p:spTree>
    <p:extLst>
      <p:ext uri="{BB962C8B-B14F-4D97-AF65-F5344CB8AC3E}">
        <p14:creationId xmlns:p14="http://schemas.microsoft.com/office/powerpoint/2010/main" val="223875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43707</TotalTime>
  <Words>441</Words>
  <Application>Microsoft Macintosh PowerPoint</Application>
  <PresentationFormat>Widescreen</PresentationFormat>
  <Paragraphs>49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2</vt:lpstr>
      <vt:lpstr>Quotable</vt:lpstr>
      <vt:lpstr>A Voice Other Than My Own</vt:lpstr>
      <vt:lpstr>Group  Agreement </vt:lpstr>
      <vt:lpstr>Understanding bias</vt:lpstr>
      <vt:lpstr>Bibliotherapy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Inclusion in your Workspace through Modern Policies and Progressive Practices</dc:title>
  <dc:subject/>
  <dc:creator>Microsoft Office User</dc:creator>
  <cp:keywords/>
  <dc:description/>
  <cp:lastModifiedBy>Ashley Hoath-Murray</cp:lastModifiedBy>
  <cp:revision>69</cp:revision>
  <cp:lastPrinted>2023-02-22T16:04:03Z</cp:lastPrinted>
  <dcterms:created xsi:type="dcterms:W3CDTF">2019-04-08T13:50:09Z</dcterms:created>
  <dcterms:modified xsi:type="dcterms:W3CDTF">2023-12-01T18:10:07Z</dcterms:modified>
  <cp:category/>
</cp:coreProperties>
</file>